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9" autoAdjust="0"/>
    <p:restoredTop sz="94660"/>
  </p:normalViewPr>
  <p:slideViewPr>
    <p:cSldViewPr snapToGrid="0">
      <p:cViewPr varScale="1">
        <p:scale>
          <a:sx n="59" d="100"/>
          <a:sy n="59" d="100"/>
        </p:scale>
        <p:origin x="72" y="5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D2496-A9F2-400A-AD1F-FBC02DF5B2B7}" type="datetimeFigureOut">
              <a:rPr lang="es-ES" smtClean="0"/>
              <a:t>17/01/2019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F8AD-0A25-4EE1-B73D-B2C1F839B4C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93653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D2496-A9F2-400A-AD1F-FBC02DF5B2B7}" type="datetimeFigureOut">
              <a:rPr lang="es-ES" smtClean="0"/>
              <a:t>17/01/2019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F8AD-0A25-4EE1-B73D-B2C1F839B4C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64645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D2496-A9F2-400A-AD1F-FBC02DF5B2B7}" type="datetimeFigureOut">
              <a:rPr lang="es-ES" smtClean="0"/>
              <a:t>17/01/2019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F8AD-0A25-4EE1-B73D-B2C1F839B4C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36455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D2496-A9F2-400A-AD1F-FBC02DF5B2B7}" type="datetimeFigureOut">
              <a:rPr lang="es-ES" smtClean="0"/>
              <a:t>17/01/2019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F8AD-0A25-4EE1-B73D-B2C1F839B4C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22874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D2496-A9F2-400A-AD1F-FBC02DF5B2B7}" type="datetimeFigureOut">
              <a:rPr lang="es-ES" smtClean="0"/>
              <a:t>17/01/2019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F8AD-0A25-4EE1-B73D-B2C1F839B4C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66138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D2496-A9F2-400A-AD1F-FBC02DF5B2B7}" type="datetimeFigureOut">
              <a:rPr lang="es-ES" smtClean="0"/>
              <a:t>17/01/2019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F8AD-0A25-4EE1-B73D-B2C1F839B4C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0101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D2496-A9F2-400A-AD1F-FBC02DF5B2B7}" type="datetimeFigureOut">
              <a:rPr lang="es-ES" smtClean="0"/>
              <a:t>17/01/2019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F8AD-0A25-4EE1-B73D-B2C1F839B4C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31530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D2496-A9F2-400A-AD1F-FBC02DF5B2B7}" type="datetimeFigureOut">
              <a:rPr lang="es-ES" smtClean="0"/>
              <a:t>17/01/2019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F8AD-0A25-4EE1-B73D-B2C1F839B4C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84856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D2496-A9F2-400A-AD1F-FBC02DF5B2B7}" type="datetimeFigureOut">
              <a:rPr lang="es-ES" smtClean="0"/>
              <a:t>17/01/2019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F8AD-0A25-4EE1-B73D-B2C1F839B4C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06756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D2496-A9F2-400A-AD1F-FBC02DF5B2B7}" type="datetimeFigureOut">
              <a:rPr lang="es-ES" smtClean="0"/>
              <a:t>17/01/2019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F8AD-0A25-4EE1-B73D-B2C1F839B4C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2368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D2496-A9F2-400A-AD1F-FBC02DF5B2B7}" type="datetimeFigureOut">
              <a:rPr lang="es-ES" smtClean="0"/>
              <a:t>17/01/2019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6F8AD-0A25-4EE1-B73D-B2C1F839B4C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82934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D2496-A9F2-400A-AD1F-FBC02DF5B2B7}" type="datetimeFigureOut">
              <a:rPr lang="es-ES" smtClean="0"/>
              <a:t>17/01/2019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6F8AD-0A25-4EE1-B73D-B2C1F839B4C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01408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2" b="6591"/>
          <a:stretch/>
        </p:blipFill>
        <p:spPr>
          <a:xfrm>
            <a:off x="-1" y="-1"/>
            <a:ext cx="1034422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128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9" b="6576"/>
          <a:stretch/>
        </p:blipFill>
        <p:spPr>
          <a:xfrm>
            <a:off x="0" y="0"/>
            <a:ext cx="103774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927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0" b="6841"/>
          <a:stretch/>
        </p:blipFill>
        <p:spPr>
          <a:xfrm>
            <a:off x="0" y="0"/>
            <a:ext cx="103772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220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7" b="6661"/>
          <a:stretch/>
        </p:blipFill>
        <p:spPr>
          <a:xfrm>
            <a:off x="0" y="0"/>
            <a:ext cx="10386646" cy="687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53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0" b="6542"/>
          <a:stretch/>
        </p:blipFill>
        <p:spPr>
          <a:xfrm>
            <a:off x="0" y="0"/>
            <a:ext cx="103406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1087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0" b="6742"/>
          <a:stretch/>
        </p:blipFill>
        <p:spPr>
          <a:xfrm>
            <a:off x="0" y="0"/>
            <a:ext cx="103406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84098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Panorámica</PresentationFormat>
  <Paragraphs>0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Patricia Muedra</dc:creator>
  <cp:lastModifiedBy>Patricia Muedra</cp:lastModifiedBy>
  <cp:revision>1</cp:revision>
  <dcterms:created xsi:type="dcterms:W3CDTF">2019-01-17T15:06:02Z</dcterms:created>
  <dcterms:modified xsi:type="dcterms:W3CDTF">2019-01-17T15:06:12Z</dcterms:modified>
</cp:coreProperties>
</file>